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4" d="100"/>
          <a:sy n="124" d="100"/>
        </p:scale>
        <p:origin x="115" y="15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2025-07-20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2025-07-20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11482874" cy="4937288"/>
          </a:xfrm>
        </p:spPr>
        <p:txBody>
          <a:bodyPr numCol="3" spcCol="432000">
            <a:normAutofit/>
          </a:bodyPr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 sz="1600"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 sz="1400"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 sz="1200"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 sz="1200"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 sz="12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1}">
            <a:extLst>
              <a:ext uri="{FF2B5EF4-FFF2-40B4-BE49-F238E27FC236}">
                <a16:creationId xmlns:a16="http://schemas.microsoft.com/office/drawing/2014/main" id="{579CAB04-A2B7-C5EE-7225-72E3945A7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200"/>
            </a:lvl6pPr>
            <a:lvl7pPr>
              <a:defRPr sz="1600"/>
            </a:lvl7pPr>
            <a:lvl8pPr>
              <a:defRPr sz="1400"/>
            </a:lvl8pPr>
            <a:lvl9pPr>
              <a:defRPr sz="16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5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4561" y="1337388"/>
            <a:ext cx="3772595" cy="4937288"/>
          </a:xfrm>
        </p:spPr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388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130</cp:revision>
  <dcterms:created xsi:type="dcterms:W3CDTF">2024-02-09T18:46:30Z</dcterms:created>
  <dcterms:modified xsi:type="dcterms:W3CDTF">2025-07-19T21:14:26Z</dcterms:modified>
</cp:coreProperties>
</file>

<file path=docProps/thumbnail.jpeg>
</file>